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iBKvyPJYV+3hXozO+cFk4NwHa8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9"/>
  </p:normalViewPr>
  <p:slideViewPr>
    <p:cSldViewPr snapToGrid="0">
      <p:cViewPr varScale="1">
        <p:scale>
          <a:sx n="68" d="100"/>
          <a:sy n="68" d="100"/>
        </p:scale>
        <p:origin x="1000" y="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customschemas.google.com/relationships/presentationmetadata" Target="metadata"/><Relationship Id="rId4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08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l="26904" r="26905"/>
          <a:stretch/>
        </p:blipFill>
        <p:spPr>
          <a:xfrm>
            <a:off x="11160744" y="0"/>
            <a:ext cx="7127256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" name="Google Shape;85;p1"/>
          <p:cNvGrpSpPr/>
          <p:nvPr/>
        </p:nvGrpSpPr>
        <p:grpSpPr>
          <a:xfrm>
            <a:off x="1028700" y="1207294"/>
            <a:ext cx="9106202" cy="7511982"/>
            <a:chOff x="0" y="238125"/>
            <a:chExt cx="12141603" cy="10015976"/>
          </a:xfrm>
        </p:grpSpPr>
        <p:sp>
          <p:nvSpPr>
            <p:cNvPr id="86" name="Google Shape;86;p1"/>
            <p:cNvSpPr txBox="1"/>
            <p:nvPr/>
          </p:nvSpPr>
          <p:spPr>
            <a:xfrm>
              <a:off x="0" y="238125"/>
              <a:ext cx="12141603" cy="6525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500" b="0" i="0" u="none" strike="noStrike" cap="none">
                  <a:solidFill>
                    <a:srgbClr val="3D3D3D"/>
                  </a:solidFill>
                  <a:latin typeface="Arial"/>
                  <a:ea typeface="Arial"/>
                  <a:cs typeface="Arial"/>
                  <a:sym typeface="Arial"/>
                </a:rPr>
                <a:t>Circular skills in de mode</a:t>
              </a:r>
              <a:endParaRPr/>
            </a:p>
          </p:txBody>
        </p:sp>
        <p:sp>
          <p:nvSpPr>
            <p:cNvPr id="87" name="Google Shape;87;p1"/>
            <p:cNvSpPr txBox="1"/>
            <p:nvPr/>
          </p:nvSpPr>
          <p:spPr>
            <a:xfrm>
              <a:off x="0" y="8071001"/>
              <a:ext cx="11441400" cy="21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99" b="0" i="0" u="none" strike="noStrike" cap="none">
                  <a:solidFill>
                    <a:srgbClr val="3D3D3D"/>
                  </a:solidFill>
                  <a:latin typeface="Arial"/>
                  <a:ea typeface="Arial"/>
                  <a:cs typeface="Arial"/>
                  <a:sym typeface="Arial"/>
                </a:rPr>
                <a:t>Duurzaamheid en circulariteit in de mode industrie</a:t>
              </a:r>
              <a:endParaRPr sz="2799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99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4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99" b="0" i="0" u="none" strike="noStrike" cap="none">
                  <a:solidFill>
                    <a:srgbClr val="3D3D3D"/>
                  </a:solidFill>
                  <a:latin typeface="Arial"/>
                  <a:ea typeface="Arial"/>
                  <a:cs typeface="Arial"/>
                  <a:sym typeface="Arial"/>
                </a:rPr>
                <a:t>Week 8 Presentaties</a:t>
              </a:r>
              <a:endParaRPr sz="2799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088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/>
        </p:nvSpPr>
        <p:spPr>
          <a:xfrm>
            <a:off x="1028700" y="1028700"/>
            <a:ext cx="12000923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  <a:endParaRPr/>
          </a:p>
        </p:txBody>
      </p:sp>
      <p:sp>
        <p:nvSpPr>
          <p:cNvPr id="93" name="Google Shape;93;p2"/>
          <p:cNvSpPr txBox="1"/>
          <p:nvPr/>
        </p:nvSpPr>
        <p:spPr>
          <a:xfrm>
            <a:off x="1023784" y="2400300"/>
            <a:ext cx="14669001" cy="146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57200" algn="l" rtl="0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2999"/>
              <a:buFont typeface="Arial"/>
              <a:buChar char="•"/>
            </a:pPr>
            <a:r>
              <a:rPr lang="en-US" sz="2999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Puntjes op de I (als hier tijd voor is)</a:t>
            </a:r>
            <a:endParaRPr/>
          </a:p>
          <a:p>
            <a:pPr marL="457200" marR="0" lvl="0" indent="-457200" algn="l" rtl="0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2999"/>
              <a:buFont typeface="Arial"/>
              <a:buChar char="•"/>
            </a:pPr>
            <a:r>
              <a:rPr lang="en-US" sz="2999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Presentaties </a:t>
            </a:r>
            <a:endParaRPr/>
          </a:p>
          <a:p>
            <a:pPr marL="457200" marR="0" lvl="0" indent="-457200" algn="l" rtl="0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2999"/>
              <a:buFont typeface="Arial"/>
              <a:buChar char="•"/>
            </a:pPr>
            <a:r>
              <a:rPr lang="en-US" sz="2999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Vragen + reflectie</a:t>
            </a:r>
            <a:endParaRPr sz="2999" b="0" i="0" u="none" strike="noStrike" cap="none">
              <a:solidFill>
                <a:srgbClr val="3D3D3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088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/>
          <p:nvPr/>
        </p:nvSpPr>
        <p:spPr>
          <a:xfrm>
            <a:off x="1028700" y="1028700"/>
            <a:ext cx="12000923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Presentaties</a:t>
            </a:r>
            <a:endParaRPr sz="6500" b="0" i="0" u="none" strike="noStrike" cap="none">
              <a:solidFill>
                <a:srgbClr val="3D3D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3"/>
          <p:cNvSpPr txBox="1"/>
          <p:nvPr/>
        </p:nvSpPr>
        <p:spPr>
          <a:xfrm>
            <a:off x="1023784" y="2400300"/>
            <a:ext cx="14669001" cy="46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57200" algn="l" rtl="0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2999"/>
              <a:buFont typeface="Arial"/>
              <a:buChar char="•"/>
            </a:pPr>
            <a:r>
              <a:rPr lang="en-US" sz="2999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Korte pitch van max 3 minuten + vragen</a:t>
            </a:r>
            <a:endParaRPr sz="2999" b="0" i="0" u="none" strike="noStrike" cap="none">
              <a:solidFill>
                <a:srgbClr val="3D3D3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BE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/>
          <p:nvPr/>
        </p:nvSpPr>
        <p:spPr>
          <a:xfrm>
            <a:off x="6572190" y="0"/>
            <a:ext cx="11715810" cy="10287000"/>
          </a:xfrm>
          <a:prstGeom prst="rect">
            <a:avLst/>
          </a:prstGeom>
          <a:solidFill>
            <a:srgbClr val="B9D0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5" name="Google Shape;10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4510" y="702924"/>
            <a:ext cx="10407112" cy="69163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" name="Google Shape;106;p4"/>
          <p:cNvGrpSpPr/>
          <p:nvPr/>
        </p:nvGrpSpPr>
        <p:grpSpPr>
          <a:xfrm>
            <a:off x="1028700" y="4221026"/>
            <a:ext cx="4339766" cy="1934440"/>
            <a:chOff x="0" y="-57151"/>
            <a:chExt cx="5786354" cy="2579253"/>
          </a:xfrm>
        </p:grpSpPr>
        <p:sp>
          <p:nvSpPr>
            <p:cNvPr id="107" name="Google Shape;107;p4"/>
            <p:cNvSpPr txBox="1"/>
            <p:nvPr/>
          </p:nvSpPr>
          <p:spPr>
            <a:xfrm>
              <a:off x="0" y="-57151"/>
              <a:ext cx="5786354" cy="25792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999" b="0" i="0" u="none" strike="noStrike" cap="none">
                  <a:solidFill>
                    <a:srgbClr val="3D3D3D"/>
                  </a:solidFill>
                  <a:latin typeface="Arial"/>
                  <a:ea typeface="Arial"/>
                  <a:cs typeface="Arial"/>
                  <a:sym typeface="Arial"/>
                </a:rPr>
                <a:t>Vragen + reflectie</a:t>
              </a:r>
              <a:endParaRPr sz="5999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4"/>
            <p:cNvSpPr txBox="1"/>
            <p:nvPr/>
          </p:nvSpPr>
          <p:spPr>
            <a:xfrm>
              <a:off x="0" y="1827045"/>
              <a:ext cx="5786354" cy="543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8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" name="Google Shape;109;p4"/>
          <p:cNvGrpSpPr/>
          <p:nvPr/>
        </p:nvGrpSpPr>
        <p:grpSpPr>
          <a:xfrm>
            <a:off x="7214510" y="8134850"/>
            <a:ext cx="8180611" cy="2218326"/>
            <a:chOff x="0" y="-38100"/>
            <a:chExt cx="10907482" cy="2957768"/>
          </a:xfrm>
        </p:grpSpPr>
        <p:sp>
          <p:nvSpPr>
            <p:cNvPr id="110" name="Google Shape;110;p4"/>
            <p:cNvSpPr txBox="1"/>
            <p:nvPr/>
          </p:nvSpPr>
          <p:spPr>
            <a:xfrm>
              <a:off x="0" y="-38100"/>
              <a:ext cx="10907482" cy="876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199" b="0" i="0" u="none" strike="noStrike" cap="none">
                  <a:solidFill>
                    <a:srgbClr val="3D3D3D"/>
                  </a:solidFill>
                  <a:latin typeface="Arial"/>
                  <a:ea typeface="Arial"/>
                  <a:cs typeface="Arial"/>
                  <a:sym typeface="Arial"/>
                </a:rPr>
                <a:t>Bedankt voor jullie inzet!</a:t>
              </a:r>
              <a:endParaRPr/>
            </a:p>
          </p:txBody>
        </p:sp>
        <p:sp>
          <p:nvSpPr>
            <p:cNvPr id="111" name="Google Shape;111;p4"/>
            <p:cNvSpPr txBox="1"/>
            <p:nvPr/>
          </p:nvSpPr>
          <p:spPr>
            <a:xfrm>
              <a:off x="0" y="2375685"/>
              <a:ext cx="10907482" cy="543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8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967DDE1196C445B5221BC40DBE7232" ma:contentTypeVersion="13" ma:contentTypeDescription="Een nieuw document maken." ma:contentTypeScope="" ma:versionID="8ca84e8ca87d3025bd6422e6144bc111">
  <xsd:schema xmlns:xsd="http://www.w3.org/2001/XMLSchema" xmlns:xs="http://www.w3.org/2001/XMLSchema" xmlns:p="http://schemas.microsoft.com/office/2006/metadata/properties" xmlns:ns2="ea285584-909a-4237-8ea9-98bf88894490" xmlns:ns3="7cb43c73-25bb-413d-8ae7-bed74a290f12" targetNamespace="http://schemas.microsoft.com/office/2006/metadata/properties" ma:root="true" ma:fieldsID="5775a187126c2c53f4bcb4b144118f73" ns2:_="" ns3:_="">
    <xsd:import namespace="ea285584-909a-4237-8ea9-98bf88894490"/>
    <xsd:import namespace="7cb43c73-25bb-413d-8ae7-bed74a290f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285584-909a-4237-8ea9-98bf888944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b43c73-25bb-413d-8ae7-bed74a290f1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E98F2E7-D05C-4BC7-B993-C5624E6957E4}"/>
</file>

<file path=customXml/itemProps2.xml><?xml version="1.0" encoding="utf-8"?>
<ds:datastoreItem xmlns:ds="http://schemas.openxmlformats.org/officeDocument/2006/customXml" ds:itemID="{2D03992E-B1BF-4A51-8490-2C07E231AA2B}"/>
</file>

<file path=customXml/itemProps3.xml><?xml version="1.0" encoding="utf-8"?>
<ds:datastoreItem xmlns:ds="http://schemas.openxmlformats.org/officeDocument/2006/customXml" ds:itemID="{98F78A94-E91D-4347-8EAD-B2919FDCA11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Macintosh PowerPoint</Application>
  <PresentationFormat>Aangepast</PresentationFormat>
  <Paragraphs>12</Paragraphs>
  <Slides>4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Bo</dc:creator>
  <cp:lastModifiedBy>Mieke Steenveld</cp:lastModifiedBy>
  <cp:revision>1</cp:revision>
  <dcterms:created xsi:type="dcterms:W3CDTF">2006-08-16T00:00:00Z</dcterms:created>
  <dcterms:modified xsi:type="dcterms:W3CDTF">2022-05-03T10:50:47Z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0x010100AA967DDE1196C445B5221BC40DBE7232</vt:lpwstr>
  </property>
</Properties>
</file>